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6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6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3004800" cy="9753600"/>
  <p:notesSz cx="13004800" cy="97536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37AF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051303-EC82-4706-A133-296C7C4EEA97}" v="28" dt="2022-12-16T15:01:17.72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57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83051303-EC82-4706-A133-296C7C4EEA97}"/>
    <pc:docChg chg="undo custSel modSld">
      <pc:chgData name="Ravi N" userId="85b749fbb9a629f8" providerId="LiveId" clId="{83051303-EC82-4706-A133-296C7C4EEA97}" dt="2022-12-16T17:52:42.583" v="708" actId="1076"/>
      <pc:docMkLst>
        <pc:docMk/>
      </pc:docMkLst>
      <pc:sldChg chg="addSp modSp mod">
        <pc:chgData name="Ravi N" userId="85b749fbb9a629f8" providerId="LiveId" clId="{83051303-EC82-4706-A133-296C7C4EEA97}" dt="2022-12-13T13:35:04.770" v="194" actId="20577"/>
        <pc:sldMkLst>
          <pc:docMk/>
          <pc:sldMk cId="0" sldId="256"/>
        </pc:sldMkLst>
        <pc:spChg chg="mod">
          <ac:chgData name="Ravi N" userId="85b749fbb9a629f8" providerId="LiveId" clId="{83051303-EC82-4706-A133-296C7C4EEA97}" dt="2022-12-13T13:35:04.770" v="194" actId="20577"/>
          <ac:spMkLst>
            <pc:docMk/>
            <pc:sldMk cId="0" sldId="256"/>
            <ac:spMk id="4" creationId="{0725461A-A8B3-7A74-F5BA-EA27D7EDCA4C}"/>
          </ac:spMkLst>
        </pc:spChg>
        <pc:spChg chg="mod">
          <ac:chgData name="Ravi N" userId="85b749fbb9a629f8" providerId="LiveId" clId="{83051303-EC82-4706-A133-296C7C4EEA97}" dt="2022-12-01T12:40:17.563" v="128" actId="14100"/>
          <ac:spMkLst>
            <pc:docMk/>
            <pc:sldMk cId="0" sldId="256"/>
            <ac:spMk id="6" creationId="{CABFA689-B0B9-7281-ECDB-87354BDD40D2}"/>
          </ac:spMkLst>
        </pc:spChg>
        <pc:spChg chg="mod">
          <ac:chgData name="Ravi N" userId="85b749fbb9a629f8" providerId="LiveId" clId="{83051303-EC82-4706-A133-296C7C4EEA97}" dt="2022-12-01T12:50:29.625" v="154" actId="114"/>
          <ac:spMkLst>
            <pc:docMk/>
            <pc:sldMk cId="0" sldId="256"/>
            <ac:spMk id="7" creationId="{42699787-8446-5499-85A0-36A01BFE1C5E}"/>
          </ac:spMkLst>
        </pc:spChg>
        <pc:spChg chg="add mod">
          <ac:chgData name="Ravi N" userId="85b749fbb9a629f8" providerId="LiveId" clId="{83051303-EC82-4706-A133-296C7C4EEA97}" dt="2022-12-01T12:31:58.866" v="31" actId="20577"/>
          <ac:spMkLst>
            <pc:docMk/>
            <pc:sldMk cId="0" sldId="256"/>
            <ac:spMk id="10" creationId="{2EB8746E-85DE-F1B9-A5D0-4DC9CF8650AD}"/>
          </ac:spMkLst>
        </pc:spChg>
        <pc:spChg chg="add mod">
          <ac:chgData name="Ravi N" userId="85b749fbb9a629f8" providerId="LiveId" clId="{83051303-EC82-4706-A133-296C7C4EEA97}" dt="2022-12-01T12:49:56.144" v="151" actId="113"/>
          <ac:spMkLst>
            <pc:docMk/>
            <pc:sldMk cId="0" sldId="256"/>
            <ac:spMk id="11" creationId="{B682CD80-53BF-61C4-92E3-7901761E2667}"/>
          </ac:spMkLst>
        </pc:spChg>
        <pc:picChg chg="add mod">
          <ac:chgData name="Ravi N" userId="85b749fbb9a629f8" providerId="LiveId" clId="{83051303-EC82-4706-A133-296C7C4EEA97}" dt="2022-12-01T12:30:23.656" v="24" actId="1076"/>
          <ac:picMkLst>
            <pc:docMk/>
            <pc:sldMk cId="0" sldId="256"/>
            <ac:picMk id="8" creationId="{8FDDBD54-1D17-EE0C-469E-AC3D28B188BB}"/>
          </ac:picMkLst>
        </pc:picChg>
        <pc:picChg chg="add mod">
          <ac:chgData name="Ravi N" userId="85b749fbb9a629f8" providerId="LiveId" clId="{83051303-EC82-4706-A133-296C7C4EEA97}" dt="2022-12-01T12:30:19.403" v="23" actId="1076"/>
          <ac:picMkLst>
            <pc:docMk/>
            <pc:sldMk cId="0" sldId="256"/>
            <ac:picMk id="9" creationId="{150C9C78-CAC2-87E5-2663-E0ED3E9EB6C8}"/>
          </ac:picMkLst>
        </pc:picChg>
        <pc:picChg chg="add mod">
          <ac:chgData name="Ravi N" userId="85b749fbb9a629f8" providerId="LiveId" clId="{83051303-EC82-4706-A133-296C7C4EEA97}" dt="2022-12-01T12:38:34.539" v="123" actId="207"/>
          <ac:picMkLst>
            <pc:docMk/>
            <pc:sldMk cId="0" sldId="256"/>
            <ac:picMk id="13" creationId="{47096982-5C1C-85B5-59C7-35446BAA63E0}"/>
          </ac:picMkLst>
        </pc:picChg>
      </pc:sldChg>
      <pc:sldChg chg="addSp delSp modSp mod">
        <pc:chgData name="Ravi N" userId="85b749fbb9a629f8" providerId="LiveId" clId="{83051303-EC82-4706-A133-296C7C4EEA97}" dt="2022-12-16T15:11:00.390" v="699" actId="1076"/>
        <pc:sldMkLst>
          <pc:docMk/>
          <pc:sldMk cId="0" sldId="258"/>
        </pc:sldMkLst>
        <pc:spChg chg="mod">
          <ac:chgData name="Ravi N" userId="85b749fbb9a629f8" providerId="LiveId" clId="{83051303-EC82-4706-A133-296C7C4EEA97}" dt="2022-12-16T15:11:00.390" v="699" actId="1076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Ravi N" userId="85b749fbb9a629f8" providerId="LiveId" clId="{83051303-EC82-4706-A133-296C7C4EEA97}" dt="2022-12-16T15:03:05.350" v="638"/>
          <ac:spMkLst>
            <pc:docMk/>
            <pc:sldMk cId="0" sldId="258"/>
            <ac:spMk id="3" creationId="{9346C53A-9902-E819-F3EF-40E12F7BABAB}"/>
          </ac:spMkLst>
        </pc:spChg>
        <pc:spChg chg="add mod">
          <ac:chgData name="Ravi N" userId="85b749fbb9a629f8" providerId="LiveId" clId="{83051303-EC82-4706-A133-296C7C4EEA97}" dt="2022-12-16T15:02:26.401" v="630" actId="2085"/>
          <ac:spMkLst>
            <pc:docMk/>
            <pc:sldMk cId="0" sldId="258"/>
            <ac:spMk id="4" creationId="{2790EADC-082B-C063-9EC8-9B5F30C7D108}"/>
          </ac:spMkLst>
        </pc:spChg>
        <pc:spChg chg="add mod">
          <ac:chgData name="Ravi N" userId="85b749fbb9a629f8" providerId="LiveId" clId="{83051303-EC82-4706-A133-296C7C4EEA97}" dt="2022-12-16T15:10:57.134" v="698" actId="2710"/>
          <ac:spMkLst>
            <pc:docMk/>
            <pc:sldMk cId="0" sldId="258"/>
            <ac:spMk id="5" creationId="{81098FE6-02D4-CB3C-DF2F-C9BEFDBBC65B}"/>
          </ac:spMkLst>
        </pc:spChg>
      </pc:sldChg>
      <pc:sldChg chg="addSp delSp modSp mod">
        <pc:chgData name="Ravi N" userId="85b749fbb9a629f8" providerId="LiveId" clId="{83051303-EC82-4706-A133-296C7C4EEA97}" dt="2022-12-01T12:46:32.737" v="149" actId="1076"/>
        <pc:sldMkLst>
          <pc:docMk/>
          <pc:sldMk cId="0" sldId="265"/>
        </pc:sldMkLst>
        <pc:spChg chg="mod">
          <ac:chgData name="Ravi N" userId="85b749fbb9a629f8" providerId="LiveId" clId="{83051303-EC82-4706-A133-296C7C4EEA97}" dt="2022-12-01T12:44:05.432" v="142" actId="1076"/>
          <ac:spMkLst>
            <pc:docMk/>
            <pc:sldMk cId="0" sldId="265"/>
            <ac:spMk id="2" creationId="{00000000-0000-0000-0000-000000000000}"/>
          </ac:spMkLst>
        </pc:spChg>
        <pc:picChg chg="add mod">
          <ac:chgData name="Ravi N" userId="85b749fbb9a629f8" providerId="LiveId" clId="{83051303-EC82-4706-A133-296C7C4EEA97}" dt="2022-12-01T12:46:32.737" v="149" actId="1076"/>
          <ac:picMkLst>
            <pc:docMk/>
            <pc:sldMk cId="0" sldId="265"/>
            <ac:picMk id="4" creationId="{693C360E-F6D9-EB47-F3D5-ED6DC1EE8A92}"/>
          </ac:picMkLst>
        </pc:picChg>
        <pc:picChg chg="add del mod">
          <ac:chgData name="Ravi N" userId="85b749fbb9a629f8" providerId="LiveId" clId="{83051303-EC82-4706-A133-296C7C4EEA97}" dt="2022-12-01T12:43:18.475" v="135"/>
          <ac:picMkLst>
            <pc:docMk/>
            <pc:sldMk cId="0" sldId="265"/>
            <ac:picMk id="1026" creationId="{81763372-7F5F-D306-2676-8D541E06BC7E}"/>
          </ac:picMkLst>
        </pc:picChg>
        <pc:picChg chg="add del mod">
          <ac:chgData name="Ravi N" userId="85b749fbb9a629f8" providerId="LiveId" clId="{83051303-EC82-4706-A133-296C7C4EEA97}" dt="2022-12-01T12:44:05.882" v="143"/>
          <ac:picMkLst>
            <pc:docMk/>
            <pc:sldMk cId="0" sldId="265"/>
            <ac:picMk id="1028" creationId="{6EDF60ED-5682-9A7D-2BAE-5BA8C55A093D}"/>
          </ac:picMkLst>
        </pc:picChg>
      </pc:sldChg>
      <pc:sldChg chg="modSp mod">
        <pc:chgData name="Ravi N" userId="85b749fbb9a629f8" providerId="LiveId" clId="{83051303-EC82-4706-A133-296C7C4EEA97}" dt="2022-12-01T12:25:29.318" v="0" actId="732"/>
        <pc:sldMkLst>
          <pc:docMk/>
          <pc:sldMk cId="0" sldId="270"/>
        </pc:sldMkLst>
        <pc:spChg chg="mod modCrop">
          <ac:chgData name="Ravi N" userId="85b749fbb9a629f8" providerId="LiveId" clId="{83051303-EC82-4706-A133-296C7C4EEA97}" dt="2022-12-01T12:25:29.318" v="0" actId="732"/>
          <ac:spMkLst>
            <pc:docMk/>
            <pc:sldMk cId="0" sldId="270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5:47.156" v="1" actId="732"/>
        <pc:sldMkLst>
          <pc:docMk/>
          <pc:sldMk cId="0" sldId="271"/>
        </pc:sldMkLst>
        <pc:spChg chg="mod modCrop">
          <ac:chgData name="Ravi N" userId="85b749fbb9a629f8" providerId="LiveId" clId="{83051303-EC82-4706-A133-296C7C4EEA97}" dt="2022-12-01T12:25:47.156" v="1" actId="732"/>
          <ac:spMkLst>
            <pc:docMk/>
            <pc:sldMk cId="0" sldId="271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6:01.680" v="2" actId="732"/>
        <pc:sldMkLst>
          <pc:docMk/>
          <pc:sldMk cId="0" sldId="272"/>
        </pc:sldMkLst>
        <pc:spChg chg="mod modCrop">
          <ac:chgData name="Ravi N" userId="85b749fbb9a629f8" providerId="LiveId" clId="{83051303-EC82-4706-A133-296C7C4EEA97}" dt="2022-12-01T12:26:01.680" v="2" actId="732"/>
          <ac:spMkLst>
            <pc:docMk/>
            <pc:sldMk cId="0" sldId="272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6:17.569" v="3" actId="732"/>
        <pc:sldMkLst>
          <pc:docMk/>
          <pc:sldMk cId="0" sldId="273"/>
        </pc:sldMkLst>
        <pc:spChg chg="mod modCrop">
          <ac:chgData name="Ravi N" userId="85b749fbb9a629f8" providerId="LiveId" clId="{83051303-EC82-4706-A133-296C7C4EEA97}" dt="2022-12-01T12:26:17.569" v="3" actId="732"/>
          <ac:spMkLst>
            <pc:docMk/>
            <pc:sldMk cId="0" sldId="273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6:38.106" v="4" actId="732"/>
        <pc:sldMkLst>
          <pc:docMk/>
          <pc:sldMk cId="0" sldId="274"/>
        </pc:sldMkLst>
        <pc:spChg chg="mod modCrop">
          <ac:chgData name="Ravi N" userId="85b749fbb9a629f8" providerId="LiveId" clId="{83051303-EC82-4706-A133-296C7C4EEA97}" dt="2022-12-01T12:26:38.106" v="4" actId="732"/>
          <ac:spMkLst>
            <pc:docMk/>
            <pc:sldMk cId="0" sldId="274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6:46.984" v="5" actId="732"/>
        <pc:sldMkLst>
          <pc:docMk/>
          <pc:sldMk cId="0" sldId="275"/>
        </pc:sldMkLst>
        <pc:spChg chg="mod modCrop">
          <ac:chgData name="Ravi N" userId="85b749fbb9a629f8" providerId="LiveId" clId="{83051303-EC82-4706-A133-296C7C4EEA97}" dt="2022-12-01T12:26:46.984" v="5" actId="732"/>
          <ac:spMkLst>
            <pc:docMk/>
            <pc:sldMk cId="0" sldId="275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6:59.751" v="6" actId="732"/>
        <pc:sldMkLst>
          <pc:docMk/>
          <pc:sldMk cId="0" sldId="276"/>
        </pc:sldMkLst>
        <pc:spChg chg="mod modCrop">
          <ac:chgData name="Ravi N" userId="85b749fbb9a629f8" providerId="LiveId" clId="{83051303-EC82-4706-A133-296C7C4EEA97}" dt="2022-12-01T12:26:59.751" v="6" actId="732"/>
          <ac:spMkLst>
            <pc:docMk/>
            <pc:sldMk cId="0" sldId="276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7:15.914" v="7" actId="732"/>
        <pc:sldMkLst>
          <pc:docMk/>
          <pc:sldMk cId="0" sldId="277"/>
        </pc:sldMkLst>
        <pc:spChg chg="mod modCrop">
          <ac:chgData name="Ravi N" userId="85b749fbb9a629f8" providerId="LiveId" clId="{83051303-EC82-4706-A133-296C7C4EEA97}" dt="2022-12-01T12:27:15.914" v="7" actId="732"/>
          <ac:spMkLst>
            <pc:docMk/>
            <pc:sldMk cId="0" sldId="277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7:26.425" v="8" actId="732"/>
        <pc:sldMkLst>
          <pc:docMk/>
          <pc:sldMk cId="0" sldId="278"/>
        </pc:sldMkLst>
        <pc:spChg chg="mod modCrop">
          <ac:chgData name="Ravi N" userId="85b749fbb9a629f8" providerId="LiveId" clId="{83051303-EC82-4706-A133-296C7C4EEA97}" dt="2022-12-01T12:27:26.425" v="8" actId="732"/>
          <ac:spMkLst>
            <pc:docMk/>
            <pc:sldMk cId="0" sldId="278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7:36.011" v="9" actId="732"/>
        <pc:sldMkLst>
          <pc:docMk/>
          <pc:sldMk cId="0" sldId="279"/>
        </pc:sldMkLst>
        <pc:spChg chg="mod modCrop">
          <ac:chgData name="Ravi N" userId="85b749fbb9a629f8" providerId="LiveId" clId="{83051303-EC82-4706-A133-296C7C4EEA97}" dt="2022-12-01T12:27:36.011" v="9" actId="732"/>
          <ac:spMkLst>
            <pc:docMk/>
            <pc:sldMk cId="0" sldId="279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7:44.269" v="10" actId="732"/>
        <pc:sldMkLst>
          <pc:docMk/>
          <pc:sldMk cId="0" sldId="280"/>
        </pc:sldMkLst>
        <pc:spChg chg="mod modCrop">
          <ac:chgData name="Ravi N" userId="85b749fbb9a629f8" providerId="LiveId" clId="{83051303-EC82-4706-A133-296C7C4EEA97}" dt="2022-12-01T12:27:44.269" v="10" actId="732"/>
          <ac:spMkLst>
            <pc:docMk/>
            <pc:sldMk cId="0" sldId="280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7:54.232" v="11" actId="732"/>
        <pc:sldMkLst>
          <pc:docMk/>
          <pc:sldMk cId="0" sldId="281"/>
        </pc:sldMkLst>
        <pc:spChg chg="mod modCrop">
          <ac:chgData name="Ravi N" userId="85b749fbb9a629f8" providerId="LiveId" clId="{83051303-EC82-4706-A133-296C7C4EEA97}" dt="2022-12-01T12:27:54.232" v="11" actId="732"/>
          <ac:spMkLst>
            <pc:docMk/>
            <pc:sldMk cId="0" sldId="281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8:03.334" v="12" actId="732"/>
        <pc:sldMkLst>
          <pc:docMk/>
          <pc:sldMk cId="0" sldId="282"/>
        </pc:sldMkLst>
        <pc:spChg chg="mod modCrop">
          <ac:chgData name="Ravi N" userId="85b749fbb9a629f8" providerId="LiveId" clId="{83051303-EC82-4706-A133-296C7C4EEA97}" dt="2022-12-01T12:28:03.334" v="12" actId="732"/>
          <ac:spMkLst>
            <pc:docMk/>
            <pc:sldMk cId="0" sldId="282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8:13.584" v="13" actId="732"/>
        <pc:sldMkLst>
          <pc:docMk/>
          <pc:sldMk cId="0" sldId="283"/>
        </pc:sldMkLst>
        <pc:spChg chg="mod modCrop">
          <ac:chgData name="Ravi N" userId="85b749fbb9a629f8" providerId="LiveId" clId="{83051303-EC82-4706-A133-296C7C4EEA97}" dt="2022-12-01T12:28:13.584" v="13" actId="732"/>
          <ac:spMkLst>
            <pc:docMk/>
            <pc:sldMk cId="0" sldId="283"/>
            <ac:spMk id="2" creationId="{00000000-0000-0000-0000-000000000000}"/>
          </ac:spMkLst>
        </pc:spChg>
      </pc:sldChg>
      <pc:sldChg chg="modSp mod">
        <pc:chgData name="Ravi N" userId="85b749fbb9a629f8" providerId="LiveId" clId="{83051303-EC82-4706-A133-296C7C4EEA97}" dt="2022-12-01T12:28:29.037" v="14" actId="732"/>
        <pc:sldMkLst>
          <pc:docMk/>
          <pc:sldMk cId="0" sldId="284"/>
        </pc:sldMkLst>
        <pc:spChg chg="mod modCrop">
          <ac:chgData name="Ravi N" userId="85b749fbb9a629f8" providerId="LiveId" clId="{83051303-EC82-4706-A133-296C7C4EEA97}" dt="2022-12-01T12:28:29.037" v="14" actId="732"/>
          <ac:spMkLst>
            <pc:docMk/>
            <pc:sldMk cId="0" sldId="284"/>
            <ac:spMk id="2" creationId="{00000000-0000-0000-0000-000000000000}"/>
          </ac:spMkLst>
        </pc:spChg>
      </pc:sldChg>
      <pc:sldChg chg="addSp delSp modSp mod">
        <pc:chgData name="Ravi N" userId="85b749fbb9a629f8" providerId="LiveId" clId="{83051303-EC82-4706-A133-296C7C4EEA97}" dt="2022-12-16T15:13:36.305" v="707" actId="208"/>
        <pc:sldMkLst>
          <pc:docMk/>
          <pc:sldMk cId="0" sldId="285"/>
        </pc:sldMkLst>
        <pc:spChg chg="mod modCrop">
          <ac:chgData name="Ravi N" userId="85b749fbb9a629f8" providerId="LiveId" clId="{83051303-EC82-4706-A133-296C7C4EEA97}" dt="2022-12-16T15:12:28.513" v="702" actId="1076"/>
          <ac:spMkLst>
            <pc:docMk/>
            <pc:sldMk cId="0" sldId="285"/>
            <ac:spMk id="2" creationId="{00000000-0000-0000-0000-000000000000}"/>
          </ac:spMkLst>
        </pc:spChg>
        <pc:spChg chg="add del">
          <ac:chgData name="Ravi N" userId="85b749fbb9a629f8" providerId="LiveId" clId="{83051303-EC82-4706-A133-296C7C4EEA97}" dt="2022-12-16T15:12:24.411" v="701" actId="11529"/>
          <ac:spMkLst>
            <pc:docMk/>
            <pc:sldMk cId="0" sldId="285"/>
            <ac:spMk id="3" creationId="{1E201F49-6757-AB86-7941-7C29C3594876}"/>
          </ac:spMkLst>
        </pc:spChg>
        <pc:spChg chg="add mod">
          <ac:chgData name="Ravi N" userId="85b749fbb9a629f8" providerId="LiveId" clId="{83051303-EC82-4706-A133-296C7C4EEA97}" dt="2022-12-16T15:13:36.305" v="707" actId="208"/>
          <ac:spMkLst>
            <pc:docMk/>
            <pc:sldMk cId="0" sldId="285"/>
            <ac:spMk id="4" creationId="{5A40509A-CB26-42EF-7A71-056FE97B0D9F}"/>
          </ac:spMkLst>
        </pc:spChg>
      </pc:sldChg>
      <pc:sldChg chg="modSp mod">
        <pc:chgData name="Ravi N" userId="85b749fbb9a629f8" providerId="LiveId" clId="{83051303-EC82-4706-A133-296C7C4EEA97}" dt="2022-12-16T17:52:42.583" v="708" actId="1076"/>
        <pc:sldMkLst>
          <pc:docMk/>
          <pc:sldMk cId="0" sldId="286"/>
        </pc:sldMkLst>
        <pc:spChg chg="mod modCrop">
          <ac:chgData name="Ravi N" userId="85b749fbb9a629f8" providerId="LiveId" clId="{83051303-EC82-4706-A133-296C7C4EEA97}" dt="2022-12-16T17:52:42.583" v="708" actId="1076"/>
          <ac:spMkLst>
            <pc:docMk/>
            <pc:sldMk cId="0" sldId="28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25BD3-C445-4AE0-848F-4F5D85781386}" type="datetimeFigureOut">
              <a:rPr lang="en-IN" smtClean="0"/>
              <a:t>16-12-2022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C4C0D-73E7-494C-9539-1E810306EF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4189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32273" y="2059096"/>
            <a:ext cx="9416488" cy="4735404"/>
          </a:xfrm>
        </p:spPr>
        <p:txBody>
          <a:bodyPr anchor="b"/>
          <a:lstStyle>
            <a:lvl1pPr>
              <a:defRPr sz="102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2273" y="6794496"/>
            <a:ext cx="9416488" cy="1225131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6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275" y="6827502"/>
            <a:ext cx="9416486" cy="806027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32273" y="975360"/>
            <a:ext cx="9416488" cy="51778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274" y="7633529"/>
            <a:ext cx="9416485" cy="702168"/>
          </a:xfrm>
        </p:spPr>
        <p:txBody>
          <a:bodyPr>
            <a:normAutofit/>
          </a:bodyPr>
          <a:lstStyle>
            <a:lvl1pPr marL="0" indent="0">
              <a:buNone/>
              <a:defRPr sz="1707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91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273" y="2059093"/>
            <a:ext cx="9416488" cy="2817707"/>
          </a:xfrm>
        </p:spPr>
        <p:txBody>
          <a:bodyPr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273" y="5201920"/>
            <a:ext cx="9416488" cy="3359573"/>
          </a:xfrm>
        </p:spPr>
        <p:txBody>
          <a:bodyPr anchor="ctr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857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227" y="2059093"/>
            <a:ext cx="8534825" cy="3304354"/>
          </a:xfrm>
        </p:spPr>
        <p:txBody>
          <a:bodyPr/>
          <a:lstStyle>
            <a:lvl1pPr>
              <a:defRPr sz="6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059630" y="5363448"/>
            <a:ext cx="7766982" cy="486647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99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273" y="6187601"/>
            <a:ext cx="9416488" cy="2384213"/>
          </a:xfrm>
        </p:spPr>
        <p:txBody>
          <a:bodyPr anchor="ctr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958432" y="1381339"/>
            <a:ext cx="855596" cy="276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351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955115" y="3717387"/>
            <a:ext cx="855596" cy="276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735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1351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272" y="4443308"/>
            <a:ext cx="9416489" cy="2351189"/>
          </a:xfrm>
        </p:spPr>
        <p:txBody>
          <a:bodyPr anchor="b"/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273" y="6794497"/>
            <a:ext cx="9416488" cy="1223680"/>
          </a:xfrm>
        </p:spPr>
        <p:txBody>
          <a:bodyPr anchor="t"/>
          <a:lstStyle>
            <a:lvl1pPr marL="0" indent="0" algn="l">
              <a:buNone/>
              <a:defRPr sz="2844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4052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320" y="2817706"/>
            <a:ext cx="314414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96142" y="3793067"/>
            <a:ext cx="3123319" cy="5104836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3650" y="2817706"/>
            <a:ext cx="3132806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132390" y="3793067"/>
            <a:ext cx="3144065" cy="5104836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1660" y="2817706"/>
            <a:ext cx="312840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601660" y="3793067"/>
            <a:ext cx="3128402" cy="5104836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975586" y="3034454"/>
            <a:ext cx="0" cy="563541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28309" y="3034453"/>
            <a:ext cx="0" cy="56417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89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9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6142" y="6045794"/>
            <a:ext cx="3136870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96142" y="3142827"/>
            <a:ext cx="3136870" cy="21674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6142" y="6865369"/>
            <a:ext cx="3136870" cy="93751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9749" y="6045794"/>
            <a:ext cx="3126707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149747" y="3142827"/>
            <a:ext cx="3126707" cy="21674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148304" y="6865368"/>
            <a:ext cx="3130849" cy="93751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601660" y="6045794"/>
            <a:ext cx="3128402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601659" y="3142827"/>
            <a:ext cx="3128402" cy="21674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601528" y="6865365"/>
            <a:ext cx="3132545" cy="937513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975586" y="3034454"/>
            <a:ext cx="0" cy="563541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428309" y="3034453"/>
            <a:ext cx="0" cy="564178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8035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52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60135" y="611861"/>
            <a:ext cx="1869928" cy="828604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6142" y="1099669"/>
            <a:ext cx="7920088" cy="77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1594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553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275" y="4070022"/>
            <a:ext cx="9416486" cy="2724476"/>
          </a:xfrm>
        </p:spPr>
        <p:txBody>
          <a:bodyPr anchor="b"/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2273" y="6794497"/>
            <a:ext cx="9416488" cy="1223680"/>
          </a:xfrm>
        </p:spPr>
        <p:txBody>
          <a:bodyPr anchor="t"/>
          <a:lstStyle>
            <a:lvl1pPr marL="0" indent="0" algn="l">
              <a:buNone/>
              <a:defRPr sz="2844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52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7174" y="2930598"/>
            <a:ext cx="4690650" cy="5967307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3032" y="2924222"/>
            <a:ext cx="4690652" cy="5973682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858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7173" y="2709333"/>
            <a:ext cx="4690648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7174" y="3576320"/>
            <a:ext cx="4690650" cy="5321583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3033" y="2709333"/>
            <a:ext cx="4690650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33033" y="3576320"/>
            <a:ext cx="4690650" cy="5321583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276"/>
            </a:lvl2pPr>
            <a:lvl3pPr>
              <a:defRPr sz="1991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621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934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755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2272" y="2059094"/>
            <a:ext cx="3628746" cy="2059093"/>
          </a:xfrm>
        </p:spPr>
        <p:txBody>
          <a:bodyPr anchor="b"/>
          <a:lstStyle>
            <a:lvl1pPr algn="l">
              <a:defRPr sz="341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4921" y="2059093"/>
            <a:ext cx="5543841" cy="6502400"/>
          </a:xfrm>
        </p:spPr>
        <p:txBody>
          <a:bodyPr anchor="ctr">
            <a:normAutofit/>
          </a:bodyPr>
          <a:lstStyle>
            <a:lvl1pPr>
              <a:defRPr sz="2844"/>
            </a:lvl1pPr>
            <a:lvl2pPr>
              <a:defRPr sz="2560"/>
            </a:lvl2pPr>
            <a:lvl3pPr>
              <a:defRPr sz="2276"/>
            </a:lvl3pPr>
            <a:lvl4pPr>
              <a:defRPr sz="1991"/>
            </a:lvl4pPr>
            <a:lvl5pPr>
              <a:defRPr sz="1991"/>
            </a:lvl5pPr>
            <a:lvl6pPr>
              <a:defRPr sz="1991"/>
            </a:lvl6pPr>
            <a:lvl7pPr>
              <a:defRPr sz="1991"/>
            </a:lvl7pPr>
            <a:lvl8pPr>
              <a:defRPr sz="1991"/>
            </a:lvl8pPr>
            <a:lvl9pPr>
              <a:defRPr sz="19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272" y="4450534"/>
            <a:ext cx="3628746" cy="4118185"/>
          </a:xfrm>
        </p:spPr>
        <p:txBody>
          <a:bodyPr/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576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155" y="2637073"/>
            <a:ext cx="5433847" cy="2239727"/>
          </a:xfrm>
        </p:spPr>
        <p:txBody>
          <a:bodyPr anchor="b">
            <a:normAutofit/>
          </a:bodyPr>
          <a:lstStyle>
            <a:lvl1pPr algn="l">
              <a:defRPr sz="51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4780" y="1625600"/>
            <a:ext cx="3414649" cy="6502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2272" y="5201920"/>
            <a:ext cx="5425391" cy="195072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81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8959192" y="2384214"/>
            <a:ext cx="4009813" cy="400981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8092206" y="-650240"/>
            <a:ext cx="2275840" cy="22758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8959192" y="8669867"/>
            <a:ext cx="1408853" cy="140885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219005" y="3793067"/>
            <a:ext cx="5960533" cy="596053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1194365" y="4118187"/>
            <a:ext cx="3359573" cy="3359573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11016027" y="0"/>
            <a:ext cx="975360" cy="15636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9365" y="643866"/>
            <a:ext cx="10034318" cy="19918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7174" y="2919716"/>
            <a:ext cx="9545463" cy="5966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659541" y="2600919"/>
            <a:ext cx="1408852" cy="32520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56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865188" y="4641239"/>
            <a:ext cx="5489486" cy="325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564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5591" y="420603"/>
            <a:ext cx="894312" cy="10918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984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01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650240" rtl="0" eaLnBrk="1" latinLnBrk="0" hangingPunct="1">
        <a:spcBef>
          <a:spcPct val="0"/>
        </a:spcBef>
        <a:buNone/>
        <a:defRPr sz="5973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81" indent="-48768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844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1056641" indent="-40640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5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625603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276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2275843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926083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576324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4226564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876805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5527045" indent="-325121" algn="l" defTabSz="650240" rtl="0" eaLnBrk="1" latinLnBrk="0" hangingPunct="1">
        <a:spcBef>
          <a:spcPts val="1422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1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1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3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3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4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4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25" algn="l" defTabSz="65024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83127"/>
            <a:ext cx="13004800" cy="9639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D42A2-5899-6893-810A-7BC2FA3E86B1}"/>
              </a:ext>
            </a:extLst>
          </p:cNvPr>
          <p:cNvSpPr txBox="1"/>
          <p:nvPr/>
        </p:nvSpPr>
        <p:spPr>
          <a:xfrm>
            <a:off x="3302000" y="15240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Algerian" panose="04020705040A02060702" pitchFamily="82" charset="0"/>
              </a:rPr>
              <a:t>EME PRESENTATION</a:t>
            </a:r>
            <a:endParaRPr lang="en-IN" sz="5400" b="1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25461A-A8B3-7A74-F5BA-EA27D7EDCA4C}"/>
              </a:ext>
            </a:extLst>
          </p:cNvPr>
          <p:cNvSpPr txBox="1"/>
          <p:nvPr/>
        </p:nvSpPr>
        <p:spPr>
          <a:xfrm>
            <a:off x="1016000" y="5943600"/>
            <a:ext cx="4495800" cy="277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</a:rPr>
              <a:t>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MITHUN URS P - 4NI19EE058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MOHAMMAD ARSHAD </a:t>
            </a:r>
            <a:r>
              <a:rPr lang="en-US">
                <a:solidFill>
                  <a:srgbClr val="002060"/>
                </a:solidFill>
                <a:latin typeface="Arial Rounded MT Bold" panose="020F0704030504030204" pitchFamily="34" charset="0"/>
              </a:rPr>
              <a:t>- 4NI19EE059</a:t>
            </a:r>
            <a:endParaRPr lang="en-US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RAVI N - 4NI19EE082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002060"/>
                </a:solidFill>
                <a:latin typeface="Arial Rounded MT Bold" panose="020F0704030504030204" pitchFamily="34" charset="0"/>
              </a:rPr>
              <a:t>VARSHITHA A S - 4NI19EE116</a:t>
            </a:r>
            <a:endParaRPr lang="en-IN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51C9964-90D8-C63B-576D-65CA31CB414F}"/>
              </a:ext>
            </a:extLst>
          </p:cNvPr>
          <p:cNvSpPr/>
          <p:nvPr/>
        </p:nvSpPr>
        <p:spPr>
          <a:xfrm>
            <a:off x="7366000" y="5706071"/>
            <a:ext cx="5638800" cy="1600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BFA689-B0B9-7281-ECDB-87354BDD40D2}"/>
              </a:ext>
            </a:extLst>
          </p:cNvPr>
          <p:cNvSpPr/>
          <p:nvPr/>
        </p:nvSpPr>
        <p:spPr>
          <a:xfrm>
            <a:off x="0" y="4457700"/>
            <a:ext cx="13004800" cy="914400"/>
          </a:xfrm>
          <a:prstGeom prst="rect">
            <a:avLst/>
          </a:prstGeom>
          <a:solidFill>
            <a:srgbClr val="0099CC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99787-8446-5499-85A0-36A01BFE1C5E}"/>
              </a:ext>
            </a:extLst>
          </p:cNvPr>
          <p:cNvSpPr txBox="1"/>
          <p:nvPr/>
        </p:nvSpPr>
        <p:spPr>
          <a:xfrm>
            <a:off x="3530600" y="2819400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</a:rPr>
              <a:t>on</a:t>
            </a:r>
          </a:p>
          <a:p>
            <a:pPr algn="ctr"/>
            <a:r>
              <a:rPr lang="en-US" sz="5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HINDUJA GROUP</a:t>
            </a:r>
            <a:endParaRPr lang="en-IN" sz="54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FDDBD54-1D17-EE0C-469E-AC3D28B18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72" y="131618"/>
            <a:ext cx="1278568" cy="1326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50C9C78-CAC2-87E5-2663-E0ED3E9EB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053" y="117763"/>
            <a:ext cx="1339812" cy="125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B8746E-85DE-F1B9-A5D0-4DC9CF8650AD}"/>
              </a:ext>
            </a:extLst>
          </p:cNvPr>
          <p:cNvSpPr txBox="1"/>
          <p:nvPr/>
        </p:nvSpPr>
        <p:spPr>
          <a:xfrm>
            <a:off x="2882900" y="148573"/>
            <a:ext cx="723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</a:p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2CD80-53BF-61C4-92E3-7901761E2667}"/>
              </a:ext>
            </a:extLst>
          </p:cNvPr>
          <p:cNvSpPr txBox="1"/>
          <p:nvPr/>
        </p:nvSpPr>
        <p:spPr>
          <a:xfrm>
            <a:off x="8483600" y="60960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Under the guidance of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Ms. Shwetha M  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Arial Rounded MT Bold" panose="020F0704030504030204" pitchFamily="34" charset="0"/>
              </a:rPr>
              <a:t>M.Tech</a:t>
            </a:r>
            <a:endParaRPr lang="en-IN" sz="2000" dirty="0">
              <a:solidFill>
                <a:schemeClr val="bg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Graphic 12" descr="Handshake with solid fill">
            <a:extLst>
              <a:ext uri="{FF2B5EF4-FFF2-40B4-BE49-F238E27FC236}">
                <a16:creationId xmlns:a16="http://schemas.microsoft.com/office/drawing/2014/main" id="{47096982-5C1C-85B5-59C7-35446BAA6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9500" y="44577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1563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C360E-F6D9-EB47-F3D5-ED6DC1EE8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09" y="6000342"/>
            <a:ext cx="3733800" cy="27210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686800"/>
          </a:xfrm>
          <a:prstGeom prst="rect">
            <a:avLst/>
          </a:prstGeom>
          <a:blipFill>
            <a:blip r:embed="rId2" cstate="print"/>
            <a:stretch>
              <a:fillRect b="-1228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067800"/>
          </a:xfrm>
          <a:prstGeom prst="rect">
            <a:avLst/>
          </a:prstGeom>
          <a:blipFill>
            <a:blip r:embed="rId2" cstate="print"/>
            <a:stretch>
              <a:fillRect t="4201" b="-1176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18" y="453736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90EADC-082B-C063-9EC8-9B5F30C7D108}"/>
              </a:ext>
            </a:extLst>
          </p:cNvPr>
          <p:cNvSpPr/>
          <p:nvPr/>
        </p:nvSpPr>
        <p:spPr>
          <a:xfrm>
            <a:off x="406400" y="1946564"/>
            <a:ext cx="8534400" cy="6248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98FE6-02D4-CB3C-DF2F-C9BEFDBBC65B}"/>
              </a:ext>
            </a:extLst>
          </p:cNvPr>
          <p:cNvSpPr txBox="1"/>
          <p:nvPr/>
        </p:nvSpPr>
        <p:spPr>
          <a:xfrm>
            <a:off x="558800" y="1946564"/>
            <a:ext cx="8534400" cy="646330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Hinduja group strategically invests in multiple business and geographies through both stock and industrial investment.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The groups investment philosophy encompasses both short term minority holdings and long term strategic positions in constituent companies with majority holdings.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In its long term holdings, the group identifies appropriate business opportunities.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70C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The group also undertake many philanthropic ventures.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73" y="30480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40509A-CB26-42EF-7A71-056FE97B0D9F}"/>
              </a:ext>
            </a:extLst>
          </p:cNvPr>
          <p:cNvSpPr/>
          <p:nvPr/>
        </p:nvSpPr>
        <p:spPr>
          <a:xfrm>
            <a:off x="482600" y="4876800"/>
            <a:ext cx="10972800" cy="45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41564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8763000"/>
          </a:xfrm>
          <a:prstGeom prst="rect">
            <a:avLst/>
          </a:prstGeom>
          <a:blipFill>
            <a:blip r:embed="rId2" cstate="print"/>
            <a:stretch>
              <a:fillRect b="-1130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</TotalTime>
  <Words>109</Words>
  <Application>Microsoft Office PowerPoint</Application>
  <PresentationFormat>Custom</PresentationFormat>
  <Paragraphs>17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Algerian</vt:lpstr>
      <vt:lpstr>Arial</vt:lpstr>
      <vt:lpstr>Arial Rounded MT Bold</vt:lpstr>
      <vt:lpstr>Calibri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Ravi N</dc:creator>
  <cp:lastModifiedBy>Ravi N</cp:lastModifiedBy>
  <cp:revision>1</cp:revision>
  <dcterms:created xsi:type="dcterms:W3CDTF">2022-11-30T03:04:33Z</dcterms:created>
  <dcterms:modified xsi:type="dcterms:W3CDTF">2022-12-16T17:52:47Z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2022-11-28T00:00:00Z</vt:filetime>
  </property>
  <property fmtid="{D5CDD505-2E9C-101B-9397-08002B2CF9AE}" pid="3" name="LastSaved">
    <vt:filetime>2022-11-30T00:00:00Z</vt:filetime>
  </property>
</Properties>
</file>